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21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E044A-F597-B444-8F76-EE0335619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5C7668-2500-9F4F-AAF4-DAA6CC7CE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6ED44-F929-0746-A510-2E01647C0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7A0F5-4B23-A74A-BF2E-177BD0885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2975B-8E9C-0841-9FCA-8B5ED6B1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3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123F9-A891-AD48-8627-56E5C6AF7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1EEB3F-A70F-C64F-823B-02156A2FA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00FAF-B4F1-784F-8245-C15D6691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11413-5898-E048-B924-38D8E2736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A2576-7924-3B42-B39A-65A8F2847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7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07F0A5-7ABA-8B4F-B657-5FCE72F07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F1BADE-B5D2-6D42-8874-E28D9E07E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8EC5D-168D-5C4F-8628-03768D311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CF690-9B3A-8444-A6A8-396C737A1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BDA50-4C9D-6F4F-A9E5-52E86FA4B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1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C213A-4BF6-6A48-910D-314D799EA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CDD5B-6BC1-5248-857F-BD7869F66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D1FA3-EBBC-B540-A563-3352F1B4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238D1-DC82-6C47-B129-C8D0D671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08187-33B7-1C41-B521-23574D7F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8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662A9-0039-6545-BBAA-8552CBFB9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895BB-9E52-9D45-98F3-D05DB9C61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70078-DFAC-ED4E-AAD2-8ABAB73E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08FD0-2E59-5745-AEC3-57F99BA3A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C6B5B-08BE-1041-8B9E-D9CD69615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2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0DD6E-3F12-BF46-B0AE-0715FCCE2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D136E-1A2F-4B46-A379-2841C4785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C1472-30EF-7F4D-BB5B-02FC9CB72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CA1721-5896-A949-BB9E-C0574A51D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B2AF2-7C25-1D47-B70B-0759CB155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95C190-315B-AF43-B363-9290E40F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9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B9D7F-DCE8-9448-974F-781A3ABD9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73CFF-6150-664C-9046-AE8FD9F1D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AB77F7-EC18-3141-B701-3839A32B6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9F778B-9FAF-DB4B-A9F5-8670F4FEF4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5CB4F7-2A08-1441-9AEC-ED014A2A0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20198-AEF0-6B48-AA1F-A91C684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8E31D6-1857-5342-8066-4C5F08B40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BB126D-837F-3A4D-AC58-0FD45748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3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F0732-F32E-F149-9E1C-A0F97AC65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0BE5F-595C-D044-B8C3-33C2B7E27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6599A-A89F-9545-9D37-E9D6F8C6D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5ACE91-449A-744E-944A-313E142A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5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5F3BC0-59AB-3F41-82AE-128CDE73C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479C29-5942-5547-9FA3-07D02EAB2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4903E-96AD-1C49-835F-21F31942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9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73BDA-09D9-774E-95D8-1F52FBA98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8AE0E-F4B7-1846-8289-E1DAE0696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E1A60-4A77-1C4C-8E9B-DC138877D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8E802-4B7F-EF4D-92BF-BC9902F66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585A0-5D66-1048-9DD7-A0A2B9732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ACD2D1-4D11-3642-B790-C491FB82C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4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A647D-F4E4-DF48-BACC-8F5481E57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75C15E-F1E3-824E-A38D-56209FC5DC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B46AE-4692-7A4C-B398-1A02A95BA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0FBC3-1028-1F4A-AA9D-F2C24897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0C300-D68F-9B42-837C-469CA8ED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EFCED-D63E-5A41-AB9D-3B950CF6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8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3E298E-AD2C-0D40-BA69-8EC85D5B2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3EB4F-EDCD-5D45-8C60-5CA8ED7FE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FE106-B32D-E04E-9B13-2A76C82246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DA93A-1962-6D49-90D4-EF32ED48150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60EC9-9E3A-524C-B66B-590302FA4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B0D2F-1CAA-5A43-8400-55C8A1F5C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CF39F-2119-DB40-9E27-E418CC1EC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6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Box 92">
            <a:extLst>
              <a:ext uri="{FF2B5EF4-FFF2-40B4-BE49-F238E27FC236}">
                <a16:creationId xmlns:a16="http://schemas.microsoft.com/office/drawing/2014/main" id="{918B3467-DE9F-B643-A016-3C2C75323334}"/>
              </a:ext>
            </a:extLst>
          </p:cNvPr>
          <p:cNvSpPr txBox="1"/>
          <p:nvPr/>
        </p:nvSpPr>
        <p:spPr>
          <a:xfrm>
            <a:off x="4170113" y="285717"/>
            <a:ext cx="5664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Sample Data Taxonomy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C85E20C-A953-0C47-BF3F-EE5354515E1E}"/>
              </a:ext>
            </a:extLst>
          </p:cNvPr>
          <p:cNvSpPr/>
          <p:nvPr/>
        </p:nvSpPr>
        <p:spPr>
          <a:xfrm>
            <a:off x="4990455" y="1983982"/>
            <a:ext cx="2211090" cy="9188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Database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713625C-F33D-1A42-8666-1CD8B185EEC1}"/>
              </a:ext>
            </a:extLst>
          </p:cNvPr>
          <p:cNvSpPr/>
          <p:nvPr/>
        </p:nvSpPr>
        <p:spPr>
          <a:xfrm>
            <a:off x="4990454" y="3921638"/>
            <a:ext cx="2211090" cy="13287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</a:rPr>
              <a:t>Product_ID</a:t>
            </a:r>
          </a:p>
          <a:p>
            <a:r>
              <a:rPr lang="en-US" sz="2000" dirty="0">
                <a:solidFill>
                  <a:schemeClr val="tx1"/>
                </a:solidFill>
              </a:rPr>
              <a:t>Attr: weight, price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7510F08-27AD-5E4A-AB7C-7A534B120572}"/>
              </a:ext>
            </a:extLst>
          </p:cNvPr>
          <p:cNvSpPr/>
          <p:nvPr/>
        </p:nvSpPr>
        <p:spPr>
          <a:xfrm>
            <a:off x="8528312" y="3921638"/>
            <a:ext cx="2211090" cy="13287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Vendor_ID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F5C2645-EE57-BA45-8056-D815F5C98E95}"/>
              </a:ext>
            </a:extLst>
          </p:cNvPr>
          <p:cNvSpPr/>
          <p:nvPr/>
        </p:nvSpPr>
        <p:spPr>
          <a:xfrm>
            <a:off x="1452599" y="3921639"/>
            <a:ext cx="2211090" cy="13287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Retailer_ID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0F31F1CD-2129-6F4B-A3F5-5FF4F78B9886}"/>
              </a:ext>
            </a:extLst>
          </p:cNvPr>
          <p:cNvCxnSpPr>
            <a:cxnSpLocks/>
            <a:stCxn id="31" idx="2"/>
            <a:endCxn id="34" idx="0"/>
          </p:cNvCxnSpPr>
          <p:nvPr/>
        </p:nvCxnSpPr>
        <p:spPr>
          <a:xfrm rot="5400000">
            <a:off x="3817682" y="1643320"/>
            <a:ext cx="1018781" cy="3537856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865EEEE8-63AC-6E40-A572-915899C782AA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 rot="5400000">
            <a:off x="5586610" y="3412248"/>
            <a:ext cx="1018780" cy="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5291DBF6-DCD4-7745-9293-5F73C495B63B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 rot="16200000" flipH="1">
            <a:off x="7355538" y="1643319"/>
            <a:ext cx="1018780" cy="3537857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132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Noah Gomez</dc:creator>
  <cp:lastModifiedBy>Noah Gomez</cp:lastModifiedBy>
  <cp:revision>1</cp:revision>
  <dcterms:created xsi:type="dcterms:W3CDTF">2020-11-19T18:47:29Z</dcterms:created>
  <dcterms:modified xsi:type="dcterms:W3CDTF">2020-11-19T18:48:53Z</dcterms:modified>
</cp:coreProperties>
</file>